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9" r:id="rId11"/>
    <p:sldId id="271" r:id="rId12"/>
    <p:sldId id="272" r:id="rId13"/>
    <p:sldId id="273" r:id="rId14"/>
    <p:sldId id="275" r:id="rId15"/>
    <p:sldId id="280" r:id="rId16"/>
    <p:sldId id="285" r:id="rId17"/>
    <p:sldId id="286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00"/>
    <a:srgbClr val="FF00FF"/>
    <a:srgbClr val="0000FF"/>
    <a:srgbClr val="660033"/>
    <a:srgbClr val="0066FF"/>
    <a:srgbClr val="009900"/>
    <a:srgbClr val="0033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84176"/>
          </a:xfrm>
          <a:solidFill>
            <a:srgbClr val="FF99CC"/>
          </a:solidFill>
          <a:ln w="76200">
            <a:solidFill>
              <a:schemeClr val="tx1">
                <a:lumMod val="9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Рассказывание  по  картине </a:t>
            </a:r>
            <a:endParaRPr lang="ru-RU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064896" cy="1656184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Рассматривание и описание игрушек </a:t>
            </a:r>
            <a:r>
              <a:rPr lang="ru-RU" sz="4400" b="1" dirty="0" smtClean="0">
                <a:ln>
                  <a:solidFill>
                    <a:srgbClr val="660033"/>
                  </a:solidFill>
                </a:ln>
                <a:solidFill>
                  <a:srgbClr val="333399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n>
                <a:solidFill>
                  <a:srgbClr val="660033"/>
                </a:solidFill>
              </a:ln>
              <a:solidFill>
                <a:srgbClr val="333399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 descr="C:\Documents and Settings\Пользователь\Мои документы\Мои рисунки\школа\0_802d8_53263e94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01008"/>
            <a:ext cx="3767460" cy="3100781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560" y="5093518"/>
            <a:ext cx="4392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воспитатель-Потакуева О.А.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Рассматривание и описание игрушек  </a:t>
            </a:r>
            <a:endParaRPr lang="ru-RU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влияние на речевое развитие дошкольников оказывают занятия по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рассматриванию и описанию игрушек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значение имеет правильный подбор игрушек.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Предпочтительнее игрушки одного наименования, но разные по внешнему виду.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подбор игрушек обеспечивает активизацию словаря детей и развитие связной речи на основе использования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приема сравнения.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92500" lnSpcReduction="1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Воспитатель  задает  детям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затем   объединяет ответы детей в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рассказ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 предлагает какому-нибудь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ребенку повторить его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Рассматривание игрушек и подведение детей к составлению описательных рассказов обязательно включают в себя решение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лексических и грамматических задач: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дети подбирают нужные определения, образуя соответствующую грамматическую форму прилагательного, и на этом же словарном материале строят связное высказывание.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603448"/>
            <a:ext cx="81534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Описание игрушки начинается с тщательно продуманных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вопросов педагога.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Отвечая на вопросы, дети обращают внимание на характерные особенности внешнего вида игрушки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(цвет, форма, материал),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подбирают сравнения, определения (с помощью воспитателя), и переход к составлению рассказа становится естественным.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Рассказ воспитателя является образцом.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занятиях по описанию игрушек можно использовать и литературные произведения,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прибаутки, загадки.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 средней группе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подходят к самостоятельному составлению небольших описательных рассказов об игрушках. В методике обучения рассказыванию усиливается опора на активизацию словаря: при рассматривании воспитатель задает больше вопросов, касающихся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внешнего вида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(цвет, форма, величина),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качеств игрушки, действий с нею,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побуждающих ребенка рассказать,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он к ней относится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еще знает про этого медвежонка (собачку и др.)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второй половине года дети начинают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составлять рассказы по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плану, предложенному педагогом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(«Расскажи, какая это игрушка, из чего она сделана, как с ней можно играть»).  Достаточно широко используется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рассказ-образец воспитателя.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963488"/>
            <a:ext cx="81534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60648"/>
            <a:ext cx="8153400" cy="58353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Дидактические игры с игрушками: </a:t>
            </a: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«Магазин игрушек» </a:t>
            </a:r>
          </a:p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«Петрушка, угадай мою игрушку»</a:t>
            </a:r>
          </a:p>
          <a:p>
            <a:r>
              <a:rPr lang="ru-RU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«Найдем  друга»</a:t>
            </a:r>
          </a:p>
          <a:p>
            <a:r>
              <a:rPr lang="ru-RU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« Мне  понравилась  игрушка, потому , что…»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подчеркивает, что всем детям необходимо следить, правильно ли их товарищ рассказывает о предмете (игрушке), понятен ли рассказ. Стараться  составлять   законченный маленький рассказ, и все предложения в нем строить  правильно 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-603448"/>
            <a:ext cx="81534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Когда дети достаточно хорошо научатся составлять описательные рассказы, можно предложить им составить 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рассказ по набору игрушек.</a:t>
            </a:r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 к  подбору  игрушек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нужно подбирать  игрушки, чтобы ясно проглядывалась простая сюжетная линия (например, девочка, зайчик, елочка).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у детей возникают трудности в составлении рассказа по набору игрушек, воспитатель предлагает им 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 образец или же развернутый план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(Как зовут девочку? Зачем она собралась в лес? Кого там встретила?)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Средняя группа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Дети среднего дошкольного возраста уже могут составлять 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небольшие описания игрушек по образцу воспитателя </a:t>
            </a:r>
          </a:p>
          <a:p>
            <a:r>
              <a:rPr lang="ru-RU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описание  игрушек по готовому плану </a:t>
            </a:r>
          </a:p>
          <a:p>
            <a:r>
              <a:rPr lang="ru-RU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придумывание  коротких сюжетных рассказов  по набору игрушек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Старший  дошкольный  возраст</a:t>
            </a:r>
            <a:endParaRPr lang="ru-RU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268760"/>
            <a:ext cx="815340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деятельность  по развитию связной речи с использованием игрушек разнообразна: 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составление описательных рассказов,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составление  сюжетных рассказов по одной игрушке 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индивидуальное   составление  рассказа  по набору игрушек 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коллективное  составление  рассказов  по набору игрушек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( дети договариваются между собой, какие игрушки они выберут, и  замечают общую линию сюжета, а затем идет импровизация,  способствуют формированию дружеских отношений между детьми, учат их считаться с мнением друг друга, согласовывать свои действия)</a:t>
            </a: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Сюжетное  рассказывание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7128792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Введение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инсценировки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Воспитатель ставит на стол игрушки: кошку, мышку, собачку, куклу в образе девочки. Дети рассматривают все игрушки, затем педагог выбирает две игрушки - кошку с мышкой - и начинает рассказ, сопровождая его показом действий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Затем воспитатель предлагает всем подумать, про какие игрушки кто будет рассказывать («Девочка и собачка», «Как кошка с собачкой подружи­лась»), и предупреждает, что нельзя повторять рассказ, который уже придумал кто-то другой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Образец педагог может дать и в середине занятия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76672"/>
            <a:ext cx="81534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Заключительный  этап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3012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внимание надо уделять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анализу рассказов, придуманных детьми.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Первым оценку дает воспитатель, отмечая и интересный сюжет, и необычность поступков игрушечных персонажей, и язык рассказа - форму, которой передано содержание.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занятия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целесообразно оставить игрушки в комнате на видном месте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чтобы дети могли играть с ними, придумывать различные инсценировки.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должен обязательно подключаться к этим играм,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следить за содержанием детских рассказов.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дети в достаточной степени овладеют умением составлять сюжетные рассказы, воспитатель может не давать полностью образец, а только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намечать сюжетную линию.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Рассказывание по  картине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детском саду для обучения детей рассказыванию используются как предметные, так и сюжетные картины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«Наша Таня»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«Зимние развлечения»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«Домашние животные»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Мои документы\Презентации на кл. час\анимашки\KIDS\AN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89040"/>
            <a:ext cx="1963763" cy="2520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153400" cy="51438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рассказ получился интересный, педагог предлагает записать его в альбом, а кто-нибудь из детей может сделать к нему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Полезно предложить детям рассказать сказку об игрушках дома родителям или устроить инсценировку для малышей  в ДОУ .Такие спектакли проходят всегда интересно и весело и очень важны своим нравственным воздействием.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ВНИМАНИЕ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Вторая  младшая  группа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Подготовительный этап обучения рассказыванию по картине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дети ограничиваются перечислением объектов, отдельных их свойств и действий)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детей рассматривать картину, замечать в ней самое главное и постепенно переводить их от простого перечисления предметов к связным высказываниям (ответам на вопросы педагога)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картины для младших дошкольников -это картины, изображающие отдельные объекты (игрушки, предметы домашнего обихода, домашние животные), а также несложные сюжеты, близкие личному опыту детей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Приёмы   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Вводная беседа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цель которой - выяснить представления и знания детей об изображенном, создать эмоциональный настрой для лучшего восприятия картины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Вопросы воспитателя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Пояснения , уточнения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Добиваться,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дети правильно соотносили слова с предметами, их качествами, действиями и говорили при этом грамматически правильно. После беседы воспитатель  рассказ  воспитателя о нарисованном на картине. 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   художественного  произведения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рассказ  , стихотворение, потешка, загадка, песенка) 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игровых приёмов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(«Расскажем кукле», «Что мы расскажем собачке» )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Рассказ  для    пришедшей  в гости кукле  (игрушке)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предметной картины можно связать и с рассматриванием похожей игрушки.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занятия картина остается в группе на несколько дней.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Средняя группа</a:t>
            </a:r>
            <a:endParaRPr lang="ru-RU" sz="3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1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составление детьми небольшого связного повествования, так как  совершенствуется речь, возрастает речевая и мыслительная активность,  составление   описательных рассказов  как по предметным, так и по сюжетным картинам</a:t>
            </a:r>
            <a:r>
              <a:rPr lang="ru-RU" sz="3100" dirty="0" smtClean="0">
                <a:solidFill>
                  <a:srgbClr val="003300"/>
                </a:solidFill>
              </a:rPr>
              <a:t>.</a:t>
            </a:r>
          </a:p>
          <a:p>
            <a:r>
              <a:rPr lang="ru-RU" sz="31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Рассказывание по картине проводится по вопросам и образцу рассказа воспитателя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(дети почти дословно повторяют предложенный образец, но постепенно в рассказах  начинают появляться элементы творчества)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конце года, если дети научились рассказывать по образцу, задания можно усложнять, подводя дошкольников к </a:t>
            </a:r>
            <a:r>
              <a:rPr lang="ru-RU" sz="31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самостоятельному рассказыванию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Так, воспитатель дает образец рассказа по одной картине, а дети рассказывают по другой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Вводится  </a:t>
            </a:r>
            <a:r>
              <a:rPr lang="ru-RU" sz="31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рассказывание по плану.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Старший  дошкольный  возраст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старшей и подготовительной к школе группах  появляются возможности для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самостоятельного составления рассказов по картинам.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 рассказам  детей: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точная передача сюжета, использование разнообразных языковых средств.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Рассказ-образец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дается  для обобщенного подражания, а не для простого воспроизведения. Используются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литературные образцы,  подсказки   возможных  сюжетов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намечаются основные этапы   развития сюжета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руководит  деятельностью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вмешиваясь лишь в случае необходимости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6840760"/>
          </a:xfrm>
        </p:spPr>
        <p:txBody>
          <a:bodyPr>
            <a:normAutofit fontScale="32500" lnSpcReduction="20000"/>
          </a:bodyPr>
          <a:lstStyle/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 работе со старшими дошкольниками широко используются </a:t>
            </a:r>
            <a:r>
              <a:rPr lang="ru-RU" sz="7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серии сюжетных картин для составления рассказов с завязкой, кульминацией, развязкой.  </a:t>
            </a: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Очень важно учить детей  видеть то, что изображено на картине  и </a:t>
            </a:r>
            <a:r>
              <a:rPr lang="ru-RU" sz="7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воображать предшествующие и последующие события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. В таких случаях воспитатель ставит ряд вопросов, которые как бы намечают сюжетную линию, выходящую за пределы содержания картины. </a:t>
            </a:r>
          </a:p>
          <a:p>
            <a:r>
              <a:rPr lang="ru-RU" sz="7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Придумывая начало или конец к изображенному,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ребенок приобретает умения, необходимые для самостоятельного рассказывания.</a:t>
            </a: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коллективного рассказа.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Один ребенок придумывает, что происходило с персонажами раньше, другой описывает события, изображенные на картине, третий - последующие действия, поступки героев и чем закончились их приключения.  Формируется   умение оценивать рассказы (и содержание, и форму)  друг друга, подмечать удачные слова и выражения,    характеризующие события, поступки персонажей.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3"/>
            <a:ext cx="8229600" cy="3395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5973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Одну и ту же картину можно использовать в течение года несколько раз,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при этом педагог должен ставить разные задачи, постепенно усложняя их.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достаточном   владении   навыками рассказывания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предлагаются  две или несколько картин (знакомых или совсем новых) для составления рассказа по любой из них на выбор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дает возможность каждому ребенку выбрать наиболее интересный для него или же наиболее доступный сюжет.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старшего дошкольного возраста необходимо учить замечать в картине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детали: фон, пейзаж, состояние погоды, включать в свои рассказы описания природы.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беседы по содержанию картины можно включать различные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грамматические и лексические упражнения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результате таких упражнений рассказы детей    , обогатятся  разнообразными описаниями (времен года, погоды, персонажей и т. п.)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1372</Words>
  <Application>Microsoft Office PowerPoint</Application>
  <PresentationFormat>Экран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Рассказывание  по  картине </vt:lpstr>
      <vt:lpstr>Рассказывание по  картине</vt:lpstr>
      <vt:lpstr>Вторая  младшая  группа</vt:lpstr>
      <vt:lpstr>Слайд 4</vt:lpstr>
      <vt:lpstr>Приёмы   </vt:lpstr>
      <vt:lpstr>Средняя группа</vt:lpstr>
      <vt:lpstr>Старший  дошкольный  возраст</vt:lpstr>
      <vt:lpstr>Слайд 8</vt:lpstr>
      <vt:lpstr>Слайд 9</vt:lpstr>
      <vt:lpstr>Рассматривание и описание игрушек  </vt:lpstr>
      <vt:lpstr>Слайд 11</vt:lpstr>
      <vt:lpstr>Слайд 12</vt:lpstr>
      <vt:lpstr>Слайд 13</vt:lpstr>
      <vt:lpstr>Слайд 14</vt:lpstr>
      <vt:lpstr>Слайд 15</vt:lpstr>
      <vt:lpstr>Средняя группа</vt:lpstr>
      <vt:lpstr>Старший  дошкольный  возраст</vt:lpstr>
      <vt:lpstr>Сюжетное  рассказывание</vt:lpstr>
      <vt:lpstr>Заключительный  этап</vt:lpstr>
      <vt:lpstr>Рефлексия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14</cp:revision>
  <dcterms:created xsi:type="dcterms:W3CDTF">2013-12-17T12:16:26Z</dcterms:created>
  <dcterms:modified xsi:type="dcterms:W3CDTF">2014-03-17T14:59:51Z</dcterms:modified>
</cp:coreProperties>
</file>